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1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e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69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4069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3730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5416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625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7339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5636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7519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7643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029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5860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FF946CD-CD61-44FB-90DA-EDC3B6AEA499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8AB05DA-E5F4-4F83-A02F-3701979854B9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118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54955" y="2118946"/>
            <a:ext cx="8825658" cy="1911088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Моделирование колец </a:t>
            </a:r>
            <a:r>
              <a:rPr lang="ru-RU" b="1" dirty="0" smtClean="0"/>
              <a:t>Сатурна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54955" y="4583950"/>
            <a:ext cx="8825658" cy="861420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Проект подготовил </a:t>
            </a:r>
            <a:r>
              <a:rPr lang="ru-RU" dirty="0" err="1"/>
              <a:t>Гойдин</a:t>
            </a:r>
            <a:r>
              <a:rPr lang="ru-RU" dirty="0"/>
              <a:t> Максим</a:t>
            </a:r>
          </a:p>
          <a:p>
            <a:r>
              <a:rPr lang="ru-RU" dirty="0"/>
              <a:t>Научный руководитель: Алексей </a:t>
            </a:r>
            <a:r>
              <a:rPr lang="ru-RU" dirty="0" err="1"/>
              <a:t>Байгашов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5157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klubmama.ru/uploads/posts/2022-09/1662840504_10-klubmama-ru-p-applikatsiya-planeta-saturn-foto-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60"/>
            <a:ext cx="12208996" cy="6867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1181332" y="395653"/>
            <a:ext cx="8825658" cy="122212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4711793" y="2214896"/>
            <a:ext cx="25058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 smtClean="0">
                <a:solidFill>
                  <a:srgbClr val="B2B2B2"/>
                </a:solidFill>
              </a:rPr>
              <a:t>Задача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6928" y="3261305"/>
            <a:ext cx="103151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Написать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</a:rPr>
              <a:t>код 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программы на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Python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, которая будет создавать модель Сатурна с помощью библиотеки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MatPlotLib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 и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NumPy</a:t>
            </a:r>
            <a:endParaRPr lang="ru-RU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09855" y="638000"/>
            <a:ext cx="19096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6000" b="1" dirty="0">
                <a:solidFill>
                  <a:srgbClr val="DDDDDD"/>
                </a:solidFill>
              </a:rPr>
              <a:t>Цель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488785" y="1814818"/>
            <a:ext cx="4951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Улучшение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</a:rPr>
              <a:t>восприятия системы колец </a:t>
            </a:r>
            <a:r>
              <a:rPr lang="ru-RU" b="1" dirty="0" smtClean="0">
                <a:solidFill>
                  <a:schemeClr val="bg2">
                    <a:lumMod val="50000"/>
                  </a:schemeClr>
                </a:solidFill>
              </a:rPr>
              <a:t>Сатурна </a:t>
            </a:r>
            <a:endParaRPr lang="ru-RU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89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97280" y="931985"/>
            <a:ext cx="6868551" cy="805375"/>
          </a:xfrm>
        </p:spPr>
        <p:txBody>
          <a:bodyPr/>
          <a:lstStyle/>
          <a:p>
            <a:r>
              <a:rPr lang="ru-RU" b="1" dirty="0" smtClean="0"/>
              <a:t>Результат моделирования</a:t>
            </a:r>
            <a:endParaRPr lang="ru-RU" b="1" dirty="0"/>
          </a:p>
        </p:txBody>
      </p:sp>
      <p:pic>
        <p:nvPicPr>
          <p:cNvPr id="12" name="Объект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197" y="1746153"/>
            <a:ext cx="6106712" cy="4580034"/>
          </a:xfrm>
        </p:spPr>
      </p:pic>
    </p:spTree>
    <p:extLst>
      <p:ext uri="{BB962C8B-B14F-4D97-AF65-F5344CB8AC3E}">
        <p14:creationId xmlns:p14="http://schemas.microsoft.com/office/powerpoint/2010/main" val="418439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83</TotalTime>
  <Words>38</Words>
  <Application>Microsoft Office PowerPoint</Application>
  <PresentationFormat>Широкоэкранный</PresentationFormat>
  <Paragraphs>8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Ретро</vt:lpstr>
      <vt:lpstr>Моделирование колец Сатурна</vt:lpstr>
      <vt:lpstr>Презентация PowerPoint</vt:lpstr>
      <vt:lpstr>Результат моделирования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Моделирование колец Сатурна</dc:title>
  <dc:creator>Артем В. Асташенок</dc:creator>
  <cp:lastModifiedBy>Артем В. Асташенок</cp:lastModifiedBy>
  <cp:revision>8</cp:revision>
  <dcterms:created xsi:type="dcterms:W3CDTF">2022-12-28T15:07:07Z</dcterms:created>
  <dcterms:modified xsi:type="dcterms:W3CDTF">2022-12-28T16:30:12Z</dcterms:modified>
</cp:coreProperties>
</file>

<file path=docProps/thumbnail.jpeg>
</file>